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Lst>
  <p:sldSz cy="5143500" cx="9144000"/>
  <p:notesSz cx="6858000" cy="9144000"/>
  <p:embeddedFontLst>
    <p:embeddedFont>
      <p:font typeface="Roboto"/>
      <p:regular r:id="rId17"/>
      <p:bold r:id="rId18"/>
      <p:italic r:id="rId19"/>
      <p:boldItalic r:id="rId20"/>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Roboto-boldItalic.fntdata"/><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font" Target="fonts/Roboto-regular.fntdata"/><Relationship Id="rId16" Type="http://schemas.openxmlformats.org/officeDocument/2006/relationships/slide" Target="slides/slide11.xml"/><Relationship Id="rId5" Type="http://schemas.openxmlformats.org/officeDocument/2006/relationships/notesMaster" Target="notesMasters/notesMaster1.xml"/><Relationship Id="rId19" Type="http://schemas.openxmlformats.org/officeDocument/2006/relationships/font" Target="fonts/Roboto-italic.fntdata"/><Relationship Id="rId6" Type="http://schemas.openxmlformats.org/officeDocument/2006/relationships/slide" Target="slides/slide1.xml"/><Relationship Id="rId18" Type="http://schemas.openxmlformats.org/officeDocument/2006/relationships/font" Target="fonts/Roboto-bold.fntdata"/><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0" name="Shape 50"/>
        <p:cNvGrpSpPr/>
        <p:nvPr/>
      </p:nvGrpSpPr>
      <p:grpSpPr>
        <a:xfrm>
          <a:off x="0" y="0"/>
          <a:ext cx="0" cy="0"/>
          <a:chOff x="0" y="0"/>
          <a:chExt cx="0" cy="0"/>
        </a:xfrm>
      </p:grpSpPr>
      <p:sp>
        <p:nvSpPr>
          <p:cNvPr id="51" name="Google Shape;51;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1" name="Shape 111"/>
        <p:cNvGrpSpPr/>
        <p:nvPr/>
      </p:nvGrpSpPr>
      <p:grpSpPr>
        <a:xfrm>
          <a:off x="0" y="0"/>
          <a:ext cx="0" cy="0"/>
          <a:chOff x="0" y="0"/>
          <a:chExt cx="0" cy="0"/>
        </a:xfrm>
      </p:grpSpPr>
      <p:sp>
        <p:nvSpPr>
          <p:cNvPr id="112" name="Google Shape;112;g80e1daf127_0_4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3" name="Google Shape;113;g80e1daf127_0_4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9" name="Shape 119"/>
        <p:cNvGrpSpPr/>
        <p:nvPr/>
      </p:nvGrpSpPr>
      <p:grpSpPr>
        <a:xfrm>
          <a:off x="0" y="0"/>
          <a:ext cx="0" cy="0"/>
          <a:chOff x="0" y="0"/>
          <a:chExt cx="0" cy="0"/>
        </a:xfrm>
      </p:grpSpPr>
      <p:sp>
        <p:nvSpPr>
          <p:cNvPr id="120" name="Google Shape;120;g80e1daf127_0_6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1" name="Google Shape;121;g80e1daf127_0_6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6" name="Shape 56"/>
        <p:cNvGrpSpPr/>
        <p:nvPr/>
      </p:nvGrpSpPr>
      <p:grpSpPr>
        <a:xfrm>
          <a:off x="0" y="0"/>
          <a:ext cx="0" cy="0"/>
          <a:chOff x="0" y="0"/>
          <a:chExt cx="0" cy="0"/>
        </a:xfrm>
      </p:grpSpPr>
      <p:sp>
        <p:nvSpPr>
          <p:cNvPr id="57" name="Google Shape;57;g80e1daf127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8" name="Google Shape;58;g80e1daf127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5" name="Shape 65"/>
        <p:cNvGrpSpPr/>
        <p:nvPr/>
      </p:nvGrpSpPr>
      <p:grpSpPr>
        <a:xfrm>
          <a:off x="0" y="0"/>
          <a:ext cx="0" cy="0"/>
          <a:chOff x="0" y="0"/>
          <a:chExt cx="0" cy="0"/>
        </a:xfrm>
      </p:grpSpPr>
      <p:sp>
        <p:nvSpPr>
          <p:cNvPr id="66" name="Google Shape;66;g80e1daf127_0_1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7" name="Google Shape;67;g80e1daf127_0_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4" name="Shape 74"/>
        <p:cNvGrpSpPr/>
        <p:nvPr/>
      </p:nvGrpSpPr>
      <p:grpSpPr>
        <a:xfrm>
          <a:off x="0" y="0"/>
          <a:ext cx="0" cy="0"/>
          <a:chOff x="0" y="0"/>
          <a:chExt cx="0" cy="0"/>
        </a:xfrm>
      </p:grpSpPr>
      <p:sp>
        <p:nvSpPr>
          <p:cNvPr id="75" name="Google Shape;75;g80e1daf127_0_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6" name="Google Shape;76;g80e1daf127_0_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0" name="Shape 80"/>
        <p:cNvGrpSpPr/>
        <p:nvPr/>
      </p:nvGrpSpPr>
      <p:grpSpPr>
        <a:xfrm>
          <a:off x="0" y="0"/>
          <a:ext cx="0" cy="0"/>
          <a:chOff x="0" y="0"/>
          <a:chExt cx="0" cy="0"/>
        </a:xfrm>
      </p:grpSpPr>
      <p:sp>
        <p:nvSpPr>
          <p:cNvPr id="81" name="Google Shape;81;g80e1daf127_0_2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2" name="Google Shape;82;g80e1daf127_0_2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6" name="Shape 86"/>
        <p:cNvGrpSpPr/>
        <p:nvPr/>
      </p:nvGrpSpPr>
      <p:grpSpPr>
        <a:xfrm>
          <a:off x="0" y="0"/>
          <a:ext cx="0" cy="0"/>
          <a:chOff x="0" y="0"/>
          <a:chExt cx="0" cy="0"/>
        </a:xfrm>
      </p:grpSpPr>
      <p:sp>
        <p:nvSpPr>
          <p:cNvPr id="87" name="Google Shape;87;g80e1daf127_0_4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8" name="Google Shape;88;g80e1daf127_0_4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2" name="Shape 92"/>
        <p:cNvGrpSpPr/>
        <p:nvPr/>
      </p:nvGrpSpPr>
      <p:grpSpPr>
        <a:xfrm>
          <a:off x="0" y="0"/>
          <a:ext cx="0" cy="0"/>
          <a:chOff x="0" y="0"/>
          <a:chExt cx="0" cy="0"/>
        </a:xfrm>
      </p:grpSpPr>
      <p:sp>
        <p:nvSpPr>
          <p:cNvPr id="93" name="Google Shape;93;g80e1daf127_0_3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4" name="Google Shape;94;g80e1daf127_0_3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9" name="Shape 99"/>
        <p:cNvGrpSpPr/>
        <p:nvPr/>
      </p:nvGrpSpPr>
      <p:grpSpPr>
        <a:xfrm>
          <a:off x="0" y="0"/>
          <a:ext cx="0" cy="0"/>
          <a:chOff x="0" y="0"/>
          <a:chExt cx="0" cy="0"/>
        </a:xfrm>
      </p:grpSpPr>
      <p:sp>
        <p:nvSpPr>
          <p:cNvPr id="100" name="Google Shape;100;g80e1daf127_0_2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1" name="Google Shape;101;g80e1daf127_0_2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4" name="Shape 104"/>
        <p:cNvGrpSpPr/>
        <p:nvPr/>
      </p:nvGrpSpPr>
      <p:grpSpPr>
        <a:xfrm>
          <a:off x="0" y="0"/>
          <a:ext cx="0" cy="0"/>
          <a:chOff x="0" y="0"/>
          <a:chExt cx="0" cy="0"/>
        </a:xfrm>
      </p:grpSpPr>
      <p:sp>
        <p:nvSpPr>
          <p:cNvPr id="105" name="Google Shape;105;g80e1daf127_0_3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6" name="Google Shape;106;g80e1daf127_0_3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a:solidFill>
                  <a:schemeClr val="dk2"/>
                </a:solidFill>
              </a:defRPr>
            </a:lvl2pPr>
            <a:lvl3pPr indent="-317500" lvl="2" marL="1371600">
              <a:lnSpc>
                <a:spcPct val="115000"/>
              </a:lnSpc>
              <a:spcBef>
                <a:spcPts val="1600"/>
              </a:spcBef>
              <a:spcAft>
                <a:spcPts val="0"/>
              </a:spcAft>
              <a:buClr>
                <a:schemeClr val="dk2"/>
              </a:buClr>
              <a:buSzPts val="1400"/>
              <a:buChar char="■"/>
              <a:defRPr>
                <a:solidFill>
                  <a:schemeClr val="dk2"/>
                </a:solidFill>
              </a:defRPr>
            </a:lvl3pPr>
            <a:lvl4pPr indent="-317500" lvl="3" marL="1828800">
              <a:lnSpc>
                <a:spcPct val="115000"/>
              </a:lnSpc>
              <a:spcBef>
                <a:spcPts val="1600"/>
              </a:spcBef>
              <a:spcAft>
                <a:spcPts val="0"/>
              </a:spcAft>
              <a:buClr>
                <a:schemeClr val="dk2"/>
              </a:buClr>
              <a:buSzPts val="1400"/>
              <a:buChar char="●"/>
              <a:defRPr>
                <a:solidFill>
                  <a:schemeClr val="dk2"/>
                </a:solidFill>
              </a:defRPr>
            </a:lvl4pPr>
            <a:lvl5pPr indent="-317500" lvl="4" marL="2286000">
              <a:lnSpc>
                <a:spcPct val="115000"/>
              </a:lnSpc>
              <a:spcBef>
                <a:spcPts val="1600"/>
              </a:spcBef>
              <a:spcAft>
                <a:spcPts val="0"/>
              </a:spcAft>
              <a:buClr>
                <a:schemeClr val="dk2"/>
              </a:buClr>
              <a:buSzPts val="1400"/>
              <a:buChar char="○"/>
              <a:defRPr>
                <a:solidFill>
                  <a:schemeClr val="dk2"/>
                </a:solidFill>
              </a:defRPr>
            </a:lvl5pPr>
            <a:lvl6pPr indent="-317500" lvl="5" marL="2743200">
              <a:lnSpc>
                <a:spcPct val="115000"/>
              </a:lnSpc>
              <a:spcBef>
                <a:spcPts val="1600"/>
              </a:spcBef>
              <a:spcAft>
                <a:spcPts val="0"/>
              </a:spcAft>
              <a:buClr>
                <a:schemeClr val="dk2"/>
              </a:buClr>
              <a:buSzPts val="1400"/>
              <a:buChar char="■"/>
              <a:defRPr>
                <a:solidFill>
                  <a:schemeClr val="dk2"/>
                </a:solidFill>
              </a:defRPr>
            </a:lvl6pPr>
            <a:lvl7pPr indent="-317500" lvl="6" marL="3200400">
              <a:lnSpc>
                <a:spcPct val="115000"/>
              </a:lnSpc>
              <a:spcBef>
                <a:spcPts val="1600"/>
              </a:spcBef>
              <a:spcAft>
                <a:spcPts val="0"/>
              </a:spcAft>
              <a:buClr>
                <a:schemeClr val="dk2"/>
              </a:buClr>
              <a:buSzPts val="1400"/>
              <a:buChar char="●"/>
              <a:defRPr>
                <a:solidFill>
                  <a:schemeClr val="dk2"/>
                </a:solidFill>
              </a:defRPr>
            </a:lvl7pPr>
            <a:lvl8pPr indent="-317500" lvl="7" marL="3657600">
              <a:lnSpc>
                <a:spcPct val="115000"/>
              </a:lnSpc>
              <a:spcBef>
                <a:spcPts val="1600"/>
              </a:spcBef>
              <a:spcAft>
                <a:spcPts val="0"/>
              </a:spcAft>
              <a:buClr>
                <a:schemeClr val="dk2"/>
              </a:buClr>
              <a:buSzPts val="1400"/>
              <a:buChar char="○"/>
              <a:defRPr>
                <a:solidFill>
                  <a:schemeClr val="dk2"/>
                </a:solidFill>
              </a:defRPr>
            </a:lvl8pPr>
            <a:lvl9pPr indent="-317500" lvl="8" marL="4114800">
              <a:lnSpc>
                <a:spcPct val="115000"/>
              </a:lnSpc>
              <a:spcBef>
                <a:spcPts val="1600"/>
              </a:spcBef>
              <a:spcAft>
                <a:spcPts val="160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 Id="rId3" Type="http://schemas.openxmlformats.org/officeDocument/2006/relationships/image" Target="../media/image2.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7.jpg"/><Relationship Id="rId4" Type="http://schemas.openxmlformats.org/officeDocument/2006/relationships/image" Target="../media/image6.jpg"/><Relationship Id="rId5" Type="http://schemas.openxmlformats.org/officeDocument/2006/relationships/image" Target="../media/image1.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7.jpg"/><Relationship Id="rId4" Type="http://schemas.openxmlformats.org/officeDocument/2006/relationships/image" Target="../media/image6.jpg"/><Relationship Id="rId5" Type="http://schemas.openxmlformats.org/officeDocument/2006/relationships/image" Target="../media/image1.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4.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hyperlink" Target="https://www.youtube.com/watch?v=HU4xmWwYA2A" TargetMode="External"/><Relationship Id="rId4" Type="http://schemas.openxmlformats.org/officeDocument/2006/relationships/image" Target="../media/image5.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hyperlink" Target="https://www.sciencenewsforstudents.org/blog/eureka-lab/five-second-rule-myth-busted#video" TargetMode="External"/><Relationship Id="rId4" Type="http://schemas.openxmlformats.org/officeDocument/2006/relationships/image" Target="../media/image3.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3" name="Shape 53"/>
        <p:cNvGrpSpPr/>
        <p:nvPr/>
      </p:nvGrpSpPr>
      <p:grpSpPr>
        <a:xfrm>
          <a:off x="0" y="0"/>
          <a:ext cx="0" cy="0"/>
          <a:chOff x="0" y="0"/>
          <a:chExt cx="0" cy="0"/>
        </a:xfrm>
      </p:grpSpPr>
      <p:sp>
        <p:nvSpPr>
          <p:cNvPr id="54" name="Google Shape;54;p13"/>
          <p:cNvSpPr txBox="1"/>
          <p:nvPr>
            <p:ph type="ctrTitle"/>
          </p:nvPr>
        </p:nvSpPr>
        <p:spPr>
          <a:xfrm>
            <a:off x="311708" y="744575"/>
            <a:ext cx="8520600" cy="20526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t>Lesson 2</a:t>
            </a:r>
            <a:endParaRPr/>
          </a:p>
        </p:txBody>
      </p:sp>
      <p:sp>
        <p:nvSpPr>
          <p:cNvPr id="55" name="Google Shape;55;p13"/>
          <p:cNvSpPr txBox="1"/>
          <p:nvPr>
            <p:ph idx="1" type="subTitle"/>
          </p:nvPr>
        </p:nvSpPr>
        <p:spPr>
          <a:xfrm>
            <a:off x="311700" y="2834125"/>
            <a:ext cx="8520600" cy="7926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4" name="Shape 114"/>
        <p:cNvGrpSpPr/>
        <p:nvPr/>
      </p:nvGrpSpPr>
      <p:grpSpPr>
        <a:xfrm>
          <a:off x="0" y="0"/>
          <a:ext cx="0" cy="0"/>
          <a:chOff x="0" y="0"/>
          <a:chExt cx="0" cy="0"/>
        </a:xfrm>
      </p:grpSpPr>
      <p:sp>
        <p:nvSpPr>
          <p:cNvPr id="115" name="Google Shape;115;p22"/>
          <p:cNvSpPr txBox="1"/>
          <p:nvPr>
            <p:ph idx="1" type="subTitle"/>
          </p:nvPr>
        </p:nvSpPr>
        <p:spPr>
          <a:xfrm>
            <a:off x="311700" y="300150"/>
            <a:ext cx="8520600" cy="1208700"/>
          </a:xfrm>
          <a:prstGeom prst="rect">
            <a:avLst/>
          </a:prstGeom>
        </p:spPr>
        <p:txBody>
          <a:bodyPr anchorCtr="0" anchor="t" bIns="91425" lIns="91425" spcFirstLastPara="1" rIns="91425" wrap="square" tIns="91425">
            <a:noAutofit/>
          </a:bodyPr>
          <a:lstStyle/>
          <a:p>
            <a:pPr indent="0" lvl="0" marL="457200" rtl="0" algn="l">
              <a:spcBef>
                <a:spcPts val="0"/>
              </a:spcBef>
              <a:spcAft>
                <a:spcPts val="0"/>
              </a:spcAft>
              <a:buNone/>
            </a:pPr>
            <a:r>
              <a:rPr lang="en" sz="2000">
                <a:solidFill>
                  <a:schemeClr val="dk1"/>
                </a:solidFill>
                <a:latin typeface="Times New Roman"/>
                <a:ea typeface="Times New Roman"/>
                <a:cs typeface="Times New Roman"/>
                <a:sym typeface="Times New Roman"/>
              </a:rPr>
              <a:t>Does the 5 second rule apply?  Comparing the colonies of bacteria on bologna that was not dropped on the floor, dropped on the floor for 5 seconds, and dropped on the floor for 50 seconds.</a:t>
            </a:r>
            <a:endParaRPr sz="2000"/>
          </a:p>
        </p:txBody>
      </p:sp>
      <p:sp>
        <p:nvSpPr>
          <p:cNvPr id="116" name="Google Shape;116;p22"/>
          <p:cNvSpPr txBox="1"/>
          <p:nvPr/>
        </p:nvSpPr>
        <p:spPr>
          <a:xfrm>
            <a:off x="748300" y="2054700"/>
            <a:ext cx="7837800" cy="2496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sz="1100">
              <a:solidFill>
                <a:schemeClr val="dk1"/>
              </a:solidFill>
              <a:latin typeface="Times New Roman"/>
              <a:ea typeface="Times New Roman"/>
              <a:cs typeface="Times New Roman"/>
              <a:sym typeface="Times New Roman"/>
            </a:endParaRPr>
          </a:p>
          <a:p>
            <a:pPr indent="0" lvl="0" marL="0" rtl="0" algn="l">
              <a:spcBef>
                <a:spcPts val="0"/>
              </a:spcBef>
              <a:spcAft>
                <a:spcPts val="0"/>
              </a:spcAft>
              <a:buNone/>
            </a:pPr>
            <a:r>
              <a:t/>
            </a:r>
            <a:endParaRPr sz="1100">
              <a:solidFill>
                <a:schemeClr val="dk1"/>
              </a:solidFill>
              <a:latin typeface="Times New Roman"/>
              <a:ea typeface="Times New Roman"/>
              <a:cs typeface="Times New Roman"/>
              <a:sym typeface="Times New Roman"/>
            </a:endParaRPr>
          </a:p>
          <a:p>
            <a:pPr indent="0" lvl="0" marL="0" rtl="0" algn="l">
              <a:spcBef>
                <a:spcPts val="0"/>
              </a:spcBef>
              <a:spcAft>
                <a:spcPts val="0"/>
              </a:spcAft>
              <a:buNone/>
            </a:pPr>
            <a:r>
              <a:t/>
            </a:r>
            <a:endParaRPr sz="1100">
              <a:solidFill>
                <a:schemeClr val="dk1"/>
              </a:solidFill>
              <a:latin typeface="Times New Roman"/>
              <a:ea typeface="Times New Roman"/>
              <a:cs typeface="Times New Roman"/>
              <a:sym typeface="Times New Roman"/>
            </a:endParaRPr>
          </a:p>
          <a:p>
            <a:pPr indent="0" lvl="0" marL="0" rtl="0" algn="l">
              <a:spcBef>
                <a:spcPts val="0"/>
              </a:spcBef>
              <a:spcAft>
                <a:spcPts val="0"/>
              </a:spcAft>
              <a:buNone/>
            </a:pPr>
            <a:r>
              <a:t/>
            </a:r>
            <a:endParaRPr sz="1100">
              <a:solidFill>
                <a:schemeClr val="dk1"/>
              </a:solidFill>
              <a:latin typeface="Times New Roman"/>
              <a:ea typeface="Times New Roman"/>
              <a:cs typeface="Times New Roman"/>
              <a:sym typeface="Times New Roman"/>
            </a:endParaRPr>
          </a:p>
          <a:p>
            <a:pPr indent="0" lvl="0" marL="0" rtl="0" algn="l">
              <a:spcBef>
                <a:spcPts val="0"/>
              </a:spcBef>
              <a:spcAft>
                <a:spcPts val="0"/>
              </a:spcAft>
              <a:buNone/>
            </a:pPr>
            <a:r>
              <a:t/>
            </a:r>
            <a:endParaRPr sz="1100">
              <a:solidFill>
                <a:schemeClr val="dk1"/>
              </a:solidFill>
              <a:latin typeface="Times New Roman"/>
              <a:ea typeface="Times New Roman"/>
              <a:cs typeface="Times New Roman"/>
              <a:sym typeface="Times New Roman"/>
            </a:endParaRPr>
          </a:p>
          <a:p>
            <a:pPr indent="0" lvl="0" marL="0" rtl="0" algn="l">
              <a:spcBef>
                <a:spcPts val="0"/>
              </a:spcBef>
              <a:spcAft>
                <a:spcPts val="0"/>
              </a:spcAft>
              <a:buNone/>
            </a:pPr>
            <a:r>
              <a:t/>
            </a:r>
            <a:endParaRPr sz="1800"/>
          </a:p>
        </p:txBody>
      </p:sp>
      <p:pic>
        <p:nvPicPr>
          <p:cNvPr id="117" name="Google Shape;117;p22"/>
          <p:cNvPicPr preferRelativeResize="0"/>
          <p:nvPr/>
        </p:nvPicPr>
        <p:blipFill rotWithShape="1">
          <a:blip r:embed="rId3">
            <a:alphaModFix/>
          </a:blip>
          <a:srcRect b="19184" l="23192" r="24000" t="15117"/>
          <a:stretch/>
        </p:blipFill>
        <p:spPr>
          <a:xfrm>
            <a:off x="1246225" y="1377975"/>
            <a:ext cx="5411675" cy="3693600"/>
          </a:xfrm>
          <a:prstGeom prst="rect">
            <a:avLst/>
          </a:prstGeom>
          <a:noFill/>
          <a:ln>
            <a:noFill/>
          </a:ln>
        </p:spPr>
      </p:pic>
      <p:sp>
        <p:nvSpPr>
          <p:cNvPr id="118" name="Google Shape;118;p22"/>
          <p:cNvSpPr txBox="1"/>
          <p:nvPr/>
        </p:nvSpPr>
        <p:spPr>
          <a:xfrm>
            <a:off x="6813000" y="2054700"/>
            <a:ext cx="2019300" cy="2496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t>Think of a claim you can make.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Be prepared to </a:t>
            </a:r>
            <a:r>
              <a:rPr lang="en">
                <a:solidFill>
                  <a:schemeClr val="dk1"/>
                </a:solidFill>
              </a:rPr>
              <a:t>s</a:t>
            </a:r>
            <a:r>
              <a:rPr lang="en">
                <a:solidFill>
                  <a:schemeClr val="dk1"/>
                </a:solidFill>
              </a:rPr>
              <a:t>hare your ideas with your table, and with the class.</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2" name="Shape 122"/>
        <p:cNvGrpSpPr/>
        <p:nvPr/>
      </p:nvGrpSpPr>
      <p:grpSpPr>
        <a:xfrm>
          <a:off x="0" y="0"/>
          <a:ext cx="0" cy="0"/>
          <a:chOff x="0" y="0"/>
          <a:chExt cx="0" cy="0"/>
        </a:xfrm>
      </p:grpSpPr>
      <p:sp>
        <p:nvSpPr>
          <p:cNvPr id="123" name="Google Shape;123;p23"/>
          <p:cNvSpPr txBox="1"/>
          <p:nvPr>
            <p:ph idx="1" type="subTitle"/>
          </p:nvPr>
        </p:nvSpPr>
        <p:spPr>
          <a:xfrm>
            <a:off x="311700" y="791300"/>
            <a:ext cx="8520600" cy="32880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100">
                <a:solidFill>
                  <a:schemeClr val="dk1"/>
                </a:solidFill>
                <a:latin typeface="Times New Roman"/>
                <a:ea typeface="Times New Roman"/>
                <a:cs typeface="Times New Roman"/>
                <a:sym typeface="Times New Roman"/>
              </a:rPr>
              <a:t>Reread the problem.</a:t>
            </a:r>
            <a:endParaRPr sz="1100">
              <a:solidFill>
                <a:schemeClr val="dk1"/>
              </a:solidFill>
              <a:latin typeface="Times New Roman"/>
              <a:ea typeface="Times New Roman"/>
              <a:cs typeface="Times New Roman"/>
              <a:sym typeface="Times New Roman"/>
            </a:endParaRPr>
          </a:p>
          <a:p>
            <a:pPr indent="0" lvl="0" marL="0" rtl="0" algn="l">
              <a:spcBef>
                <a:spcPts val="0"/>
              </a:spcBef>
              <a:spcAft>
                <a:spcPts val="0"/>
              </a:spcAft>
              <a:buClr>
                <a:schemeClr val="dk1"/>
              </a:buClr>
              <a:buSzPts val="1100"/>
              <a:buFont typeface="Arial"/>
              <a:buNone/>
            </a:pPr>
            <a:r>
              <a:t/>
            </a:r>
            <a:endParaRPr sz="1100">
              <a:solidFill>
                <a:schemeClr val="dk1"/>
              </a:solidFill>
              <a:latin typeface="Times New Roman"/>
              <a:ea typeface="Times New Roman"/>
              <a:cs typeface="Times New Roman"/>
              <a:sym typeface="Times New Roman"/>
            </a:endParaRPr>
          </a:p>
          <a:p>
            <a:pPr indent="0" lvl="0" marL="0" rtl="0" algn="l">
              <a:spcBef>
                <a:spcPts val="0"/>
              </a:spcBef>
              <a:spcAft>
                <a:spcPts val="0"/>
              </a:spcAft>
              <a:buClr>
                <a:schemeClr val="dk1"/>
              </a:buClr>
              <a:buSzPts val="1100"/>
              <a:buFont typeface="Arial"/>
              <a:buNone/>
            </a:pPr>
            <a:r>
              <a:rPr lang="en" sz="2400">
                <a:solidFill>
                  <a:schemeClr val="dk1"/>
                </a:solidFill>
                <a:latin typeface="Times New Roman"/>
                <a:ea typeface="Times New Roman"/>
                <a:cs typeface="Times New Roman"/>
                <a:sym typeface="Times New Roman"/>
              </a:rPr>
              <a:t>Based on your prior experience, what do you think could be causing the illness in the community?  What more information do you need?</a:t>
            </a:r>
            <a:endParaRPr sz="2400">
              <a:solidFill>
                <a:schemeClr val="dk1"/>
              </a:solidFill>
              <a:latin typeface="Times New Roman"/>
              <a:ea typeface="Times New Roman"/>
              <a:cs typeface="Times New Roman"/>
              <a:sym typeface="Times New Roman"/>
            </a:endParaRPr>
          </a:p>
          <a:p>
            <a:pPr indent="0" lvl="0" marL="0" rtl="0" algn="l">
              <a:spcBef>
                <a:spcPts val="0"/>
              </a:spcBef>
              <a:spcAft>
                <a:spcPts val="0"/>
              </a:spcAft>
              <a:buClr>
                <a:schemeClr val="dk1"/>
              </a:buClr>
              <a:buSzPts val="1100"/>
              <a:buFont typeface="Arial"/>
              <a:buNone/>
            </a:pPr>
            <a:r>
              <a:t/>
            </a:r>
            <a:endParaRPr sz="2400">
              <a:solidFill>
                <a:schemeClr val="dk1"/>
              </a:solidFill>
              <a:latin typeface="Times New Roman"/>
              <a:ea typeface="Times New Roman"/>
              <a:cs typeface="Times New Roman"/>
              <a:sym typeface="Times New Roman"/>
            </a:endParaRPr>
          </a:p>
          <a:p>
            <a:pPr indent="0" lvl="0" marL="0" rtl="0" algn="l">
              <a:spcBef>
                <a:spcPts val="0"/>
              </a:spcBef>
              <a:spcAft>
                <a:spcPts val="0"/>
              </a:spcAft>
              <a:buClr>
                <a:schemeClr val="dk1"/>
              </a:buClr>
              <a:buSzPts val="1100"/>
              <a:buFont typeface="Arial"/>
              <a:buNone/>
            </a:pPr>
            <a:r>
              <a:t/>
            </a:r>
            <a:endParaRPr sz="2400">
              <a:solidFill>
                <a:schemeClr val="dk1"/>
              </a:solidFill>
              <a:latin typeface="Times New Roman"/>
              <a:ea typeface="Times New Roman"/>
              <a:cs typeface="Times New Roman"/>
              <a:sym typeface="Times New Roman"/>
            </a:endParaRPr>
          </a:p>
          <a:p>
            <a:pPr indent="0" lvl="0" marL="0" rtl="0" algn="l">
              <a:spcBef>
                <a:spcPts val="0"/>
              </a:spcBef>
              <a:spcAft>
                <a:spcPts val="0"/>
              </a:spcAft>
              <a:buClr>
                <a:schemeClr val="dk1"/>
              </a:buClr>
              <a:buSzPts val="1100"/>
              <a:buFont typeface="Arial"/>
              <a:buNone/>
            </a:pPr>
            <a:r>
              <a:t/>
            </a:r>
            <a:endParaRPr sz="2400">
              <a:solidFill>
                <a:schemeClr val="dk1"/>
              </a:solidFill>
              <a:latin typeface="Times New Roman"/>
              <a:ea typeface="Times New Roman"/>
              <a:cs typeface="Times New Roman"/>
              <a:sym typeface="Times New Roman"/>
            </a:endParaRPr>
          </a:p>
          <a:p>
            <a:pPr indent="0" lvl="0" marL="0" rtl="0" algn="l">
              <a:spcBef>
                <a:spcPts val="0"/>
              </a:spcBef>
              <a:spcAft>
                <a:spcPts val="0"/>
              </a:spcAft>
              <a:buClr>
                <a:schemeClr val="dk1"/>
              </a:buClr>
              <a:buSzPts val="1100"/>
              <a:buFont typeface="Arial"/>
              <a:buNone/>
            </a:pPr>
            <a:r>
              <a:t/>
            </a:r>
            <a:endParaRPr sz="2400">
              <a:solidFill>
                <a:schemeClr val="dk1"/>
              </a:solidFill>
              <a:latin typeface="Times New Roman"/>
              <a:ea typeface="Times New Roman"/>
              <a:cs typeface="Times New Roman"/>
              <a:sym typeface="Times New Roman"/>
            </a:endParaRPr>
          </a:p>
          <a:p>
            <a:pPr indent="0" lvl="0" marL="0" rtl="0" algn="l">
              <a:spcBef>
                <a:spcPts val="0"/>
              </a:spcBef>
              <a:spcAft>
                <a:spcPts val="0"/>
              </a:spcAft>
              <a:buClr>
                <a:schemeClr val="dk1"/>
              </a:buClr>
              <a:buSzPts val="1100"/>
              <a:buFont typeface="Arial"/>
              <a:buNone/>
            </a:pPr>
            <a:r>
              <a:rPr lang="en" sz="1800">
                <a:solidFill>
                  <a:schemeClr val="dk1"/>
                </a:solidFill>
                <a:latin typeface="Times New Roman"/>
                <a:ea typeface="Times New Roman"/>
                <a:cs typeface="Times New Roman"/>
                <a:sym typeface="Times New Roman"/>
              </a:rPr>
              <a:t>Turn, talk, share out.</a:t>
            </a:r>
            <a:endParaRPr sz="1800">
              <a:solidFill>
                <a:schemeClr val="dk1"/>
              </a:solidFill>
              <a:latin typeface="Times New Roman"/>
              <a:ea typeface="Times New Roman"/>
              <a:cs typeface="Times New Roman"/>
              <a:sym typeface="Times New Roman"/>
            </a:endParaRPr>
          </a:p>
          <a:p>
            <a:pPr indent="0" lvl="0" marL="0" rtl="0" algn="l">
              <a:spcBef>
                <a:spcPts val="0"/>
              </a:spcBef>
              <a:spcAft>
                <a:spcPts val="0"/>
              </a:spcAft>
              <a:buClr>
                <a:schemeClr val="dk1"/>
              </a:buClr>
              <a:buSzPts val="1100"/>
              <a:buFont typeface="Arial"/>
              <a:buNone/>
            </a:pPr>
            <a:r>
              <a:rPr lang="en" sz="1800">
                <a:solidFill>
                  <a:schemeClr val="dk1"/>
                </a:solidFill>
                <a:latin typeface="Times New Roman"/>
                <a:ea typeface="Times New Roman"/>
                <a:cs typeface="Times New Roman"/>
                <a:sym typeface="Times New Roman"/>
              </a:rPr>
              <a:t>Record your thinking in your science notebook.</a:t>
            </a:r>
            <a:endParaRPr sz="1800">
              <a:solidFill>
                <a:schemeClr val="dk1"/>
              </a:solidFill>
              <a:latin typeface="Times New Roman"/>
              <a:ea typeface="Times New Roman"/>
              <a:cs typeface="Times New Roman"/>
              <a:sym typeface="Times New Roman"/>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9" name="Shape 59"/>
        <p:cNvGrpSpPr/>
        <p:nvPr/>
      </p:nvGrpSpPr>
      <p:grpSpPr>
        <a:xfrm>
          <a:off x="0" y="0"/>
          <a:ext cx="0" cy="0"/>
          <a:chOff x="0" y="0"/>
          <a:chExt cx="0" cy="0"/>
        </a:xfrm>
      </p:grpSpPr>
      <p:sp>
        <p:nvSpPr>
          <p:cNvPr id="60" name="Google Shape;60;p14"/>
          <p:cNvSpPr txBox="1"/>
          <p:nvPr>
            <p:ph type="ctrTitle"/>
          </p:nvPr>
        </p:nvSpPr>
        <p:spPr>
          <a:xfrm>
            <a:off x="311700" y="744575"/>
            <a:ext cx="8520600" cy="1081500"/>
          </a:xfrm>
          <a:prstGeom prst="rect">
            <a:avLst/>
          </a:prstGeom>
        </p:spPr>
        <p:txBody>
          <a:bodyPr anchorCtr="0" anchor="b" bIns="91425" lIns="91425" spcFirstLastPara="1" rIns="91425" wrap="square" tIns="91425">
            <a:noAutofit/>
          </a:bodyPr>
          <a:lstStyle/>
          <a:p>
            <a:pPr indent="457200" lvl="0" marL="0" rtl="0" algn="l">
              <a:spcBef>
                <a:spcPts val="0"/>
              </a:spcBef>
              <a:spcAft>
                <a:spcPts val="0"/>
              </a:spcAft>
              <a:buNone/>
            </a:pPr>
            <a:r>
              <a:rPr lang="en" sz="3000">
                <a:latin typeface="Times New Roman"/>
                <a:ea typeface="Times New Roman"/>
                <a:cs typeface="Times New Roman"/>
                <a:sym typeface="Times New Roman"/>
              </a:rPr>
              <a:t>What do these things have in common?   </a:t>
            </a:r>
            <a:endParaRPr sz="3000">
              <a:latin typeface="Times New Roman"/>
              <a:ea typeface="Times New Roman"/>
              <a:cs typeface="Times New Roman"/>
              <a:sym typeface="Times New Roman"/>
            </a:endParaRPr>
          </a:p>
          <a:p>
            <a:pPr indent="457200" lvl="0" marL="457200" rtl="0" algn="l">
              <a:spcBef>
                <a:spcPts val="0"/>
              </a:spcBef>
              <a:spcAft>
                <a:spcPts val="0"/>
              </a:spcAft>
              <a:buClr>
                <a:schemeClr val="dk1"/>
              </a:buClr>
              <a:buSzPts val="1100"/>
              <a:buFont typeface="Arial"/>
              <a:buNone/>
            </a:pPr>
            <a:r>
              <a:rPr lang="en" sz="3000">
                <a:latin typeface="Times New Roman"/>
                <a:ea typeface="Times New Roman"/>
                <a:cs typeface="Times New Roman"/>
                <a:sym typeface="Times New Roman"/>
              </a:rPr>
              <a:t>Smiling, Yawning, Memes, Fear, Gossip</a:t>
            </a:r>
            <a:endParaRPr sz="3000"/>
          </a:p>
        </p:txBody>
      </p:sp>
      <p:pic>
        <p:nvPicPr>
          <p:cNvPr id="61" name="Google Shape;61;p14"/>
          <p:cNvPicPr preferRelativeResize="0"/>
          <p:nvPr/>
        </p:nvPicPr>
        <p:blipFill>
          <a:blip r:embed="rId3">
            <a:alphaModFix/>
          </a:blip>
          <a:stretch>
            <a:fillRect/>
          </a:stretch>
        </p:blipFill>
        <p:spPr>
          <a:xfrm>
            <a:off x="487673" y="1826076"/>
            <a:ext cx="2081752" cy="3122270"/>
          </a:xfrm>
          <a:prstGeom prst="rect">
            <a:avLst/>
          </a:prstGeom>
          <a:noFill/>
          <a:ln>
            <a:noFill/>
          </a:ln>
        </p:spPr>
      </p:pic>
      <p:pic>
        <p:nvPicPr>
          <p:cNvPr id="62" name="Google Shape;62;p14"/>
          <p:cNvPicPr preferRelativeResize="0"/>
          <p:nvPr/>
        </p:nvPicPr>
        <p:blipFill>
          <a:blip r:embed="rId4">
            <a:alphaModFix/>
          </a:blip>
          <a:stretch>
            <a:fillRect/>
          </a:stretch>
        </p:blipFill>
        <p:spPr>
          <a:xfrm>
            <a:off x="2958550" y="1868813"/>
            <a:ext cx="3078897" cy="2052598"/>
          </a:xfrm>
          <a:prstGeom prst="rect">
            <a:avLst/>
          </a:prstGeom>
          <a:noFill/>
          <a:ln>
            <a:noFill/>
          </a:ln>
        </p:spPr>
      </p:pic>
      <p:pic>
        <p:nvPicPr>
          <p:cNvPr id="63" name="Google Shape;63;p14"/>
          <p:cNvPicPr preferRelativeResize="0"/>
          <p:nvPr/>
        </p:nvPicPr>
        <p:blipFill>
          <a:blip r:embed="rId5">
            <a:alphaModFix/>
          </a:blip>
          <a:stretch>
            <a:fillRect/>
          </a:stretch>
        </p:blipFill>
        <p:spPr>
          <a:xfrm>
            <a:off x="6731679" y="1868825"/>
            <a:ext cx="1919070" cy="3122275"/>
          </a:xfrm>
          <a:prstGeom prst="rect">
            <a:avLst/>
          </a:prstGeom>
          <a:noFill/>
          <a:ln>
            <a:noFill/>
          </a:ln>
        </p:spPr>
      </p:pic>
      <p:sp>
        <p:nvSpPr>
          <p:cNvPr id="64" name="Google Shape;64;p14"/>
          <p:cNvSpPr txBox="1"/>
          <p:nvPr/>
        </p:nvSpPr>
        <p:spPr>
          <a:xfrm>
            <a:off x="3369250" y="4353675"/>
            <a:ext cx="2596800" cy="637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800"/>
              <a:t>Turn, talk, share out</a:t>
            </a:r>
            <a:endParaRPr sz="1800"/>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8" name="Shape 68"/>
        <p:cNvGrpSpPr/>
        <p:nvPr/>
      </p:nvGrpSpPr>
      <p:grpSpPr>
        <a:xfrm>
          <a:off x="0" y="0"/>
          <a:ext cx="0" cy="0"/>
          <a:chOff x="0" y="0"/>
          <a:chExt cx="0" cy="0"/>
        </a:xfrm>
      </p:grpSpPr>
      <p:sp>
        <p:nvSpPr>
          <p:cNvPr id="69" name="Google Shape;69;p15"/>
          <p:cNvSpPr txBox="1"/>
          <p:nvPr>
            <p:ph type="ctrTitle"/>
          </p:nvPr>
        </p:nvSpPr>
        <p:spPr>
          <a:xfrm>
            <a:off x="311700" y="744575"/>
            <a:ext cx="8520600" cy="1081500"/>
          </a:xfrm>
          <a:prstGeom prst="rect">
            <a:avLst/>
          </a:prstGeom>
        </p:spPr>
        <p:txBody>
          <a:bodyPr anchorCtr="0" anchor="b" bIns="91425" lIns="91425" spcFirstLastPara="1" rIns="91425" wrap="square" tIns="91425">
            <a:noAutofit/>
          </a:bodyPr>
          <a:lstStyle/>
          <a:p>
            <a:pPr indent="457200" lvl="0" marL="0" rtl="0" algn="l">
              <a:spcBef>
                <a:spcPts val="0"/>
              </a:spcBef>
              <a:spcAft>
                <a:spcPts val="0"/>
              </a:spcAft>
              <a:buNone/>
            </a:pPr>
            <a:r>
              <a:rPr lang="en" sz="3000">
                <a:latin typeface="Times New Roman"/>
                <a:ea typeface="Times New Roman"/>
                <a:cs typeface="Times New Roman"/>
                <a:sym typeface="Times New Roman"/>
              </a:rPr>
              <a:t>Entry task:</a:t>
            </a:r>
            <a:endParaRPr sz="3000">
              <a:latin typeface="Times New Roman"/>
              <a:ea typeface="Times New Roman"/>
              <a:cs typeface="Times New Roman"/>
              <a:sym typeface="Times New Roman"/>
            </a:endParaRPr>
          </a:p>
          <a:p>
            <a:pPr indent="457200" lvl="0" marL="0" rtl="0" algn="l">
              <a:spcBef>
                <a:spcPts val="0"/>
              </a:spcBef>
              <a:spcAft>
                <a:spcPts val="0"/>
              </a:spcAft>
              <a:buNone/>
            </a:pPr>
            <a:r>
              <a:rPr lang="en" sz="3000">
                <a:latin typeface="Times New Roman"/>
                <a:ea typeface="Times New Roman"/>
                <a:cs typeface="Times New Roman"/>
                <a:sym typeface="Times New Roman"/>
              </a:rPr>
              <a:t>What do these things have in common?   </a:t>
            </a:r>
            <a:endParaRPr sz="3000">
              <a:latin typeface="Times New Roman"/>
              <a:ea typeface="Times New Roman"/>
              <a:cs typeface="Times New Roman"/>
              <a:sym typeface="Times New Roman"/>
            </a:endParaRPr>
          </a:p>
          <a:p>
            <a:pPr indent="457200" lvl="0" marL="457200" rtl="0" algn="l">
              <a:spcBef>
                <a:spcPts val="0"/>
              </a:spcBef>
              <a:spcAft>
                <a:spcPts val="0"/>
              </a:spcAft>
              <a:buNone/>
            </a:pPr>
            <a:r>
              <a:rPr lang="en" sz="3000">
                <a:latin typeface="Times New Roman"/>
                <a:ea typeface="Times New Roman"/>
                <a:cs typeface="Times New Roman"/>
                <a:sym typeface="Times New Roman"/>
              </a:rPr>
              <a:t>Smiling, Yawning, Memes, Fear, Gossip</a:t>
            </a:r>
            <a:endParaRPr sz="3000"/>
          </a:p>
        </p:txBody>
      </p:sp>
      <p:pic>
        <p:nvPicPr>
          <p:cNvPr id="70" name="Google Shape;70;p15"/>
          <p:cNvPicPr preferRelativeResize="0"/>
          <p:nvPr/>
        </p:nvPicPr>
        <p:blipFill>
          <a:blip r:embed="rId3">
            <a:alphaModFix/>
          </a:blip>
          <a:stretch>
            <a:fillRect/>
          </a:stretch>
        </p:blipFill>
        <p:spPr>
          <a:xfrm>
            <a:off x="487673" y="1826076"/>
            <a:ext cx="2081752" cy="3122270"/>
          </a:xfrm>
          <a:prstGeom prst="rect">
            <a:avLst/>
          </a:prstGeom>
          <a:noFill/>
          <a:ln>
            <a:noFill/>
          </a:ln>
        </p:spPr>
      </p:pic>
      <p:pic>
        <p:nvPicPr>
          <p:cNvPr id="71" name="Google Shape;71;p15"/>
          <p:cNvPicPr preferRelativeResize="0"/>
          <p:nvPr/>
        </p:nvPicPr>
        <p:blipFill>
          <a:blip r:embed="rId4">
            <a:alphaModFix/>
          </a:blip>
          <a:stretch>
            <a:fillRect/>
          </a:stretch>
        </p:blipFill>
        <p:spPr>
          <a:xfrm>
            <a:off x="2958550" y="1868813"/>
            <a:ext cx="3078897" cy="2052598"/>
          </a:xfrm>
          <a:prstGeom prst="rect">
            <a:avLst/>
          </a:prstGeom>
          <a:noFill/>
          <a:ln>
            <a:noFill/>
          </a:ln>
        </p:spPr>
      </p:pic>
      <p:pic>
        <p:nvPicPr>
          <p:cNvPr id="72" name="Google Shape;72;p15"/>
          <p:cNvPicPr preferRelativeResize="0"/>
          <p:nvPr/>
        </p:nvPicPr>
        <p:blipFill>
          <a:blip r:embed="rId5">
            <a:alphaModFix/>
          </a:blip>
          <a:stretch>
            <a:fillRect/>
          </a:stretch>
        </p:blipFill>
        <p:spPr>
          <a:xfrm>
            <a:off x="6731679" y="1868825"/>
            <a:ext cx="1919070" cy="3122275"/>
          </a:xfrm>
          <a:prstGeom prst="rect">
            <a:avLst/>
          </a:prstGeom>
          <a:noFill/>
          <a:ln>
            <a:noFill/>
          </a:ln>
        </p:spPr>
      </p:pic>
      <p:sp>
        <p:nvSpPr>
          <p:cNvPr id="73" name="Google Shape;73;p15"/>
          <p:cNvSpPr txBox="1"/>
          <p:nvPr/>
        </p:nvSpPr>
        <p:spPr>
          <a:xfrm>
            <a:off x="2958550" y="4353675"/>
            <a:ext cx="3391200" cy="637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800"/>
              <a:t>What would you add to the list? </a:t>
            </a:r>
            <a:endParaRPr sz="1800"/>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7" name="Shape 77"/>
        <p:cNvGrpSpPr/>
        <p:nvPr/>
      </p:nvGrpSpPr>
      <p:grpSpPr>
        <a:xfrm>
          <a:off x="0" y="0"/>
          <a:ext cx="0" cy="0"/>
          <a:chOff x="0" y="0"/>
          <a:chExt cx="0" cy="0"/>
        </a:xfrm>
      </p:grpSpPr>
      <p:sp>
        <p:nvSpPr>
          <p:cNvPr id="78" name="Google Shape;78;p16"/>
          <p:cNvSpPr txBox="1"/>
          <p:nvPr>
            <p:ph type="ctrTitle"/>
          </p:nvPr>
        </p:nvSpPr>
        <p:spPr>
          <a:xfrm>
            <a:off x="311708" y="744575"/>
            <a:ext cx="8520600" cy="20526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t>What does “contagious” mean?</a:t>
            </a:r>
            <a:endParaRPr/>
          </a:p>
        </p:txBody>
      </p:sp>
      <p:sp>
        <p:nvSpPr>
          <p:cNvPr id="79" name="Google Shape;79;p16"/>
          <p:cNvSpPr txBox="1"/>
          <p:nvPr>
            <p:ph idx="1" type="subTitle"/>
          </p:nvPr>
        </p:nvSpPr>
        <p:spPr>
          <a:xfrm>
            <a:off x="311700" y="2834125"/>
            <a:ext cx="8520600" cy="7926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t>Think, pair, share</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3" name="Shape 83"/>
        <p:cNvGrpSpPr/>
        <p:nvPr/>
      </p:nvGrpSpPr>
      <p:grpSpPr>
        <a:xfrm>
          <a:off x="0" y="0"/>
          <a:ext cx="0" cy="0"/>
          <a:chOff x="0" y="0"/>
          <a:chExt cx="0" cy="0"/>
        </a:xfrm>
      </p:grpSpPr>
      <p:sp>
        <p:nvSpPr>
          <p:cNvPr id="84" name="Google Shape;84;p17"/>
          <p:cNvSpPr txBox="1"/>
          <p:nvPr>
            <p:ph type="ctrTitle"/>
          </p:nvPr>
        </p:nvSpPr>
        <p:spPr>
          <a:xfrm>
            <a:off x="311708" y="744575"/>
            <a:ext cx="8520600" cy="20526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t>What does “contagious” mean?</a:t>
            </a:r>
            <a:endParaRPr/>
          </a:p>
        </p:txBody>
      </p:sp>
      <p:sp>
        <p:nvSpPr>
          <p:cNvPr id="85" name="Google Shape;85;p17"/>
          <p:cNvSpPr txBox="1"/>
          <p:nvPr>
            <p:ph idx="1" type="subTitle"/>
          </p:nvPr>
        </p:nvSpPr>
        <p:spPr>
          <a:xfrm>
            <a:off x="311700" y="2834125"/>
            <a:ext cx="8520600" cy="19818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t>Dictionary definition:</a:t>
            </a:r>
            <a:endParaRPr/>
          </a:p>
          <a:p>
            <a:pPr indent="0" lvl="0" marL="0" rtl="0" algn="l">
              <a:lnSpc>
                <a:spcPct val="128571"/>
              </a:lnSpc>
              <a:spcBef>
                <a:spcPts val="0"/>
              </a:spcBef>
              <a:spcAft>
                <a:spcPts val="0"/>
              </a:spcAft>
              <a:buClr>
                <a:schemeClr val="dk1"/>
              </a:buClr>
              <a:buSzPts val="1100"/>
              <a:buFont typeface="Arial"/>
              <a:buNone/>
            </a:pPr>
            <a:r>
              <a:rPr b="1" lang="en" sz="1400">
                <a:solidFill>
                  <a:srgbClr val="222222"/>
                </a:solidFill>
                <a:latin typeface="Roboto"/>
                <a:ea typeface="Roboto"/>
                <a:cs typeface="Roboto"/>
                <a:sym typeface="Roboto"/>
              </a:rPr>
              <a:t>con·ta·gious</a:t>
            </a:r>
            <a:endParaRPr b="1" sz="1400">
              <a:solidFill>
                <a:srgbClr val="222222"/>
              </a:solidFill>
              <a:latin typeface="Roboto"/>
              <a:ea typeface="Roboto"/>
              <a:cs typeface="Roboto"/>
              <a:sym typeface="Roboto"/>
            </a:endParaRPr>
          </a:p>
          <a:p>
            <a:pPr indent="0" lvl="0" marL="0" rtl="0" algn="l">
              <a:lnSpc>
                <a:spcPct val="114285"/>
              </a:lnSpc>
              <a:spcBef>
                <a:spcPts val="0"/>
              </a:spcBef>
              <a:spcAft>
                <a:spcPts val="0"/>
              </a:spcAft>
              <a:buClr>
                <a:schemeClr val="dk1"/>
              </a:buClr>
              <a:buSzPts val="1100"/>
              <a:buFont typeface="Arial"/>
              <a:buNone/>
            </a:pPr>
            <a:r>
              <a:rPr lang="en" sz="1400">
                <a:solidFill>
                  <a:srgbClr val="70757A"/>
                </a:solidFill>
                <a:latin typeface="Roboto"/>
                <a:ea typeface="Roboto"/>
                <a:cs typeface="Roboto"/>
                <a:sym typeface="Roboto"/>
              </a:rPr>
              <a:t>/kənˈtājəs/</a:t>
            </a:r>
            <a:endParaRPr sz="1400">
              <a:solidFill>
                <a:srgbClr val="3C4043"/>
              </a:solidFill>
              <a:latin typeface="Roboto"/>
              <a:ea typeface="Roboto"/>
              <a:cs typeface="Roboto"/>
              <a:sym typeface="Roboto"/>
            </a:endParaRPr>
          </a:p>
          <a:p>
            <a:pPr indent="0" lvl="0" marL="0" rtl="0" algn="l">
              <a:spcBef>
                <a:spcPts val="0"/>
              </a:spcBef>
              <a:spcAft>
                <a:spcPts val="0"/>
              </a:spcAft>
              <a:buClr>
                <a:schemeClr val="dk1"/>
              </a:buClr>
              <a:buSzPts val="1100"/>
              <a:buFont typeface="Arial"/>
              <a:buNone/>
            </a:pPr>
            <a:r>
              <a:rPr i="1" lang="en" sz="1400">
                <a:solidFill>
                  <a:srgbClr val="222222"/>
                </a:solidFill>
                <a:latin typeface="Roboto"/>
                <a:ea typeface="Roboto"/>
                <a:cs typeface="Roboto"/>
                <a:sym typeface="Roboto"/>
              </a:rPr>
              <a:t>adjective</a:t>
            </a:r>
            <a:endParaRPr i="1" sz="1400">
              <a:solidFill>
                <a:srgbClr val="222222"/>
              </a:solidFill>
              <a:latin typeface="Roboto"/>
              <a:ea typeface="Roboto"/>
              <a:cs typeface="Roboto"/>
              <a:sym typeface="Roboto"/>
            </a:endParaRPr>
          </a:p>
          <a:p>
            <a:pPr indent="0" lvl="0" marL="457200" rtl="0" algn="l">
              <a:spcBef>
                <a:spcPts val="0"/>
              </a:spcBef>
              <a:spcAft>
                <a:spcPts val="0"/>
              </a:spcAft>
              <a:buNone/>
            </a:pPr>
            <a:r>
              <a:rPr lang="en" sz="1400">
                <a:solidFill>
                  <a:srgbClr val="222222"/>
                </a:solidFill>
                <a:latin typeface="Roboto"/>
                <a:ea typeface="Roboto"/>
                <a:cs typeface="Roboto"/>
                <a:sym typeface="Roboto"/>
              </a:rPr>
              <a:t>(of a disease) spread from one person or organism to another </a:t>
            </a:r>
            <a:r>
              <a:rPr i="1" lang="en" sz="1400">
                <a:solidFill>
                  <a:srgbClr val="222222"/>
                </a:solidFill>
                <a:latin typeface="Roboto"/>
                <a:ea typeface="Roboto"/>
                <a:cs typeface="Roboto"/>
                <a:sym typeface="Roboto"/>
              </a:rPr>
              <a:t>by direct or indirect contact</a:t>
            </a:r>
            <a:r>
              <a:rPr lang="en" sz="1400">
                <a:solidFill>
                  <a:srgbClr val="222222"/>
                </a:solidFill>
                <a:latin typeface="Roboto"/>
                <a:ea typeface="Roboto"/>
                <a:cs typeface="Roboto"/>
                <a:sym typeface="Roboto"/>
              </a:rPr>
              <a:t>.</a:t>
            </a:r>
            <a:br>
              <a:rPr lang="en" sz="1400">
                <a:solidFill>
                  <a:srgbClr val="222222"/>
                </a:solidFill>
                <a:latin typeface="Roboto"/>
                <a:ea typeface="Roboto"/>
                <a:cs typeface="Roboto"/>
                <a:sym typeface="Roboto"/>
              </a:rPr>
            </a:br>
            <a:r>
              <a:rPr lang="en" sz="1400">
                <a:solidFill>
                  <a:srgbClr val="222222"/>
                </a:solidFill>
                <a:latin typeface="Roboto"/>
                <a:ea typeface="Roboto"/>
                <a:cs typeface="Roboto"/>
                <a:sym typeface="Roboto"/>
              </a:rPr>
              <a:t>"a contagious infection"</a:t>
            </a:r>
            <a:endParaRPr sz="1400">
              <a:solidFill>
                <a:srgbClr val="222222"/>
              </a:solidFill>
              <a:latin typeface="Roboto"/>
              <a:ea typeface="Roboto"/>
              <a:cs typeface="Roboto"/>
              <a:sym typeface="Roboto"/>
            </a:endParaRPr>
          </a:p>
          <a:p>
            <a:pPr indent="0" lvl="0" marL="0" rtl="0" algn="ctr">
              <a:spcBef>
                <a:spcPts val="0"/>
              </a:spcBef>
              <a:spcAft>
                <a:spcPts val="0"/>
              </a:spcAft>
              <a:buNone/>
            </a:pPr>
            <a:r>
              <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9" name="Shape 89"/>
        <p:cNvGrpSpPr/>
        <p:nvPr/>
      </p:nvGrpSpPr>
      <p:grpSpPr>
        <a:xfrm>
          <a:off x="0" y="0"/>
          <a:ext cx="0" cy="0"/>
          <a:chOff x="0" y="0"/>
          <a:chExt cx="0" cy="0"/>
        </a:xfrm>
      </p:grpSpPr>
      <p:sp>
        <p:nvSpPr>
          <p:cNvPr id="90" name="Google Shape;90;p18"/>
          <p:cNvSpPr txBox="1"/>
          <p:nvPr>
            <p:ph type="ctrTitle"/>
          </p:nvPr>
        </p:nvSpPr>
        <p:spPr>
          <a:xfrm>
            <a:off x="311700" y="291700"/>
            <a:ext cx="8520600" cy="3497100"/>
          </a:xfrm>
          <a:prstGeom prst="rect">
            <a:avLst/>
          </a:prstGeom>
        </p:spPr>
        <p:txBody>
          <a:bodyPr anchorCtr="0" anchor="b"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rPr lang="en" sz="1600">
                <a:latin typeface="Times New Roman"/>
                <a:ea typeface="Times New Roman"/>
                <a:cs typeface="Times New Roman"/>
                <a:sym typeface="Times New Roman"/>
              </a:rPr>
              <a:t>You have been feeling pretty awful for the last two weeks and can’t seem to shake whatever bug you’ve got. You decide to head into the local Kaiser Permanente clinic to get checked out.  The waiting room seems more full than you would expect, and you have been told that it will be a longer than usual wait time.  As you settle in, you look around and notice the room is bursting at the seams with people complaining of various symptoms.  You are wondering what is going on with the community. Why are so many people sick right now?  Who is responsible for the care of all of these people?  You wonder if you all have the same illness, and start wondering about what you should be doing to keep yourself and your family healthy.</a:t>
            </a:r>
            <a:endParaRPr sz="2200">
              <a:solidFill>
                <a:srgbClr val="351C75"/>
              </a:solidFill>
              <a:latin typeface="Times New Roman"/>
              <a:ea typeface="Times New Roman"/>
              <a:cs typeface="Times New Roman"/>
              <a:sym typeface="Times New Roman"/>
            </a:endParaRPr>
          </a:p>
          <a:p>
            <a:pPr indent="0" lvl="0" marL="0" rtl="0" algn="l">
              <a:spcBef>
                <a:spcPts val="1200"/>
              </a:spcBef>
              <a:spcAft>
                <a:spcPts val="0"/>
              </a:spcAft>
              <a:buNone/>
            </a:pPr>
            <a:r>
              <a:t/>
            </a:r>
            <a:endParaRPr/>
          </a:p>
        </p:txBody>
      </p:sp>
      <p:pic>
        <p:nvPicPr>
          <p:cNvPr id="91" name="Google Shape;91;p18"/>
          <p:cNvPicPr preferRelativeResize="0"/>
          <p:nvPr/>
        </p:nvPicPr>
        <p:blipFill>
          <a:blip r:embed="rId3">
            <a:alphaModFix/>
          </a:blip>
          <a:stretch>
            <a:fillRect/>
          </a:stretch>
        </p:blipFill>
        <p:spPr>
          <a:xfrm>
            <a:off x="6589675" y="2512925"/>
            <a:ext cx="2015526" cy="2324172"/>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5" name="Shape 95"/>
        <p:cNvGrpSpPr/>
        <p:nvPr/>
      </p:nvGrpSpPr>
      <p:grpSpPr>
        <a:xfrm>
          <a:off x="0" y="0"/>
          <a:ext cx="0" cy="0"/>
          <a:chOff x="0" y="0"/>
          <a:chExt cx="0" cy="0"/>
        </a:xfrm>
      </p:grpSpPr>
      <p:sp>
        <p:nvSpPr>
          <p:cNvPr id="96" name="Google Shape;96;p19"/>
          <p:cNvSpPr txBox="1"/>
          <p:nvPr>
            <p:ph idx="1" type="subTitle"/>
          </p:nvPr>
        </p:nvSpPr>
        <p:spPr>
          <a:xfrm>
            <a:off x="311700" y="779450"/>
            <a:ext cx="8520600" cy="7926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t>Watch this video about Sheldon, the germaphobe.</a:t>
            </a:r>
            <a:endParaRPr/>
          </a:p>
        </p:txBody>
      </p:sp>
      <p:sp>
        <p:nvSpPr>
          <p:cNvPr id="97" name="Google Shape;97;p19"/>
          <p:cNvSpPr txBox="1"/>
          <p:nvPr/>
        </p:nvSpPr>
        <p:spPr>
          <a:xfrm>
            <a:off x="775600" y="1496775"/>
            <a:ext cx="7837800" cy="3000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t>Begin at 30 seconds:</a:t>
            </a:r>
            <a:endParaRPr/>
          </a:p>
          <a:p>
            <a:pPr indent="0" lvl="0" marL="0" rtl="0" algn="l">
              <a:spcBef>
                <a:spcPts val="0"/>
              </a:spcBef>
              <a:spcAft>
                <a:spcPts val="0"/>
              </a:spcAft>
              <a:buNone/>
            </a:pPr>
            <a:r>
              <a:t/>
            </a:r>
            <a:endParaRPr sz="1100">
              <a:solidFill>
                <a:schemeClr val="dk1"/>
              </a:solidFill>
              <a:latin typeface="Times New Roman"/>
              <a:ea typeface="Times New Roman"/>
              <a:cs typeface="Times New Roman"/>
              <a:sym typeface="Times New Roman"/>
            </a:endParaRPr>
          </a:p>
          <a:p>
            <a:pPr indent="0" lvl="0" marL="0" rtl="0" algn="l">
              <a:spcBef>
                <a:spcPts val="0"/>
              </a:spcBef>
              <a:spcAft>
                <a:spcPts val="0"/>
              </a:spcAft>
              <a:buNone/>
            </a:pPr>
            <a:r>
              <a:rPr lang="en" u="sng">
                <a:solidFill>
                  <a:schemeClr val="hlink"/>
                </a:solidFill>
                <a:latin typeface="Times New Roman"/>
                <a:ea typeface="Times New Roman"/>
                <a:cs typeface="Times New Roman"/>
                <a:sym typeface="Times New Roman"/>
                <a:hlinkClick r:id="rId3"/>
              </a:rPr>
              <a:t>Sheldon, the germaphobe</a:t>
            </a:r>
            <a:r>
              <a:rPr lang="en">
                <a:solidFill>
                  <a:schemeClr val="dk1"/>
                </a:solidFill>
                <a:latin typeface="Times New Roman"/>
                <a:ea typeface="Times New Roman"/>
                <a:cs typeface="Times New Roman"/>
                <a:sym typeface="Times New Roman"/>
              </a:rPr>
              <a:t>  </a:t>
            </a:r>
            <a:endParaRPr/>
          </a:p>
        </p:txBody>
      </p:sp>
      <p:pic>
        <p:nvPicPr>
          <p:cNvPr id="98" name="Google Shape;98;p19"/>
          <p:cNvPicPr preferRelativeResize="0"/>
          <p:nvPr/>
        </p:nvPicPr>
        <p:blipFill rotWithShape="1">
          <a:blip r:embed="rId4">
            <a:alphaModFix/>
          </a:blip>
          <a:srcRect b="0" l="50000" r="0" t="0"/>
          <a:stretch/>
        </p:blipFill>
        <p:spPr>
          <a:xfrm>
            <a:off x="3381901" y="1915925"/>
            <a:ext cx="1572177" cy="2488877"/>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2" name="Shape 102"/>
        <p:cNvGrpSpPr/>
        <p:nvPr/>
      </p:nvGrpSpPr>
      <p:grpSpPr>
        <a:xfrm>
          <a:off x="0" y="0"/>
          <a:ext cx="0" cy="0"/>
          <a:chOff x="0" y="0"/>
          <a:chExt cx="0" cy="0"/>
        </a:xfrm>
      </p:grpSpPr>
      <p:sp>
        <p:nvSpPr>
          <p:cNvPr id="103" name="Google Shape;103;p20"/>
          <p:cNvSpPr txBox="1"/>
          <p:nvPr>
            <p:ph type="ctrTitle"/>
          </p:nvPr>
        </p:nvSpPr>
        <p:spPr>
          <a:xfrm>
            <a:off x="311700" y="744575"/>
            <a:ext cx="8520600" cy="30849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sz="3800"/>
              <a:t>Learning target</a:t>
            </a:r>
            <a:r>
              <a:rPr lang="en"/>
              <a:t>:</a:t>
            </a:r>
            <a:endParaRPr/>
          </a:p>
          <a:p>
            <a:pPr indent="0" lvl="0" marL="0" rtl="0" algn="l">
              <a:spcBef>
                <a:spcPts val="0"/>
              </a:spcBef>
              <a:spcAft>
                <a:spcPts val="0"/>
              </a:spcAft>
              <a:buNone/>
            </a:pPr>
            <a:r>
              <a:rPr lang="en" sz="3000">
                <a:latin typeface="Times New Roman"/>
                <a:ea typeface="Times New Roman"/>
                <a:cs typeface="Times New Roman"/>
                <a:sym typeface="Times New Roman"/>
              </a:rPr>
              <a:t>Today, we are going to begin a series of lessons about an illness.  We are going to begin to think about germs, what is causing illness, and what can be done about it. </a:t>
            </a:r>
            <a:endParaRPr sz="3000"/>
          </a:p>
          <a:p>
            <a:pPr indent="0" lvl="0" marL="0" rtl="0" algn="l">
              <a:spcBef>
                <a:spcPts val="0"/>
              </a:spcBef>
              <a:spcAft>
                <a:spcPts val="0"/>
              </a:spcAft>
              <a:buNone/>
            </a:pPr>
            <a:r>
              <a:t/>
            </a: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7" name="Shape 107"/>
        <p:cNvGrpSpPr/>
        <p:nvPr/>
      </p:nvGrpSpPr>
      <p:grpSpPr>
        <a:xfrm>
          <a:off x="0" y="0"/>
          <a:ext cx="0" cy="0"/>
          <a:chOff x="0" y="0"/>
          <a:chExt cx="0" cy="0"/>
        </a:xfrm>
      </p:grpSpPr>
      <p:sp>
        <p:nvSpPr>
          <p:cNvPr id="108" name="Google Shape;108;p21"/>
          <p:cNvSpPr txBox="1"/>
          <p:nvPr>
            <p:ph idx="1" type="subTitle"/>
          </p:nvPr>
        </p:nvSpPr>
        <p:spPr>
          <a:xfrm>
            <a:off x="311700" y="779450"/>
            <a:ext cx="8520600" cy="16017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t>Watch this experiment about the five-second rule.  Does food have more germs if it has been dropped to the floor for a longer period of time?</a:t>
            </a:r>
            <a:endParaRPr/>
          </a:p>
        </p:txBody>
      </p:sp>
      <p:sp>
        <p:nvSpPr>
          <p:cNvPr id="109" name="Google Shape;109;p21"/>
          <p:cNvSpPr txBox="1"/>
          <p:nvPr/>
        </p:nvSpPr>
        <p:spPr>
          <a:xfrm>
            <a:off x="775600" y="2210200"/>
            <a:ext cx="7837800" cy="2286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sz="1100">
              <a:solidFill>
                <a:schemeClr val="dk1"/>
              </a:solidFill>
              <a:latin typeface="Times New Roman"/>
              <a:ea typeface="Times New Roman"/>
              <a:cs typeface="Times New Roman"/>
              <a:sym typeface="Times New Roman"/>
            </a:endParaRPr>
          </a:p>
          <a:p>
            <a:pPr indent="0" lvl="0" marL="0" rtl="0" algn="l">
              <a:spcBef>
                <a:spcPts val="0"/>
              </a:spcBef>
              <a:spcAft>
                <a:spcPts val="0"/>
              </a:spcAft>
              <a:buNone/>
            </a:pPr>
            <a:r>
              <a:rPr lang="en" sz="1800" u="sng">
                <a:solidFill>
                  <a:schemeClr val="hlink"/>
                </a:solidFill>
                <a:latin typeface="Times New Roman"/>
                <a:ea typeface="Times New Roman"/>
                <a:cs typeface="Times New Roman"/>
                <a:sym typeface="Times New Roman"/>
                <a:hlinkClick r:id="rId3"/>
              </a:rPr>
              <a:t>Five-second rule experiment</a:t>
            </a:r>
            <a:endParaRPr sz="1800">
              <a:solidFill>
                <a:schemeClr val="dk1"/>
              </a:solidFill>
              <a:latin typeface="Times New Roman"/>
              <a:ea typeface="Times New Roman"/>
              <a:cs typeface="Times New Roman"/>
              <a:sym typeface="Times New Roman"/>
            </a:endParaRPr>
          </a:p>
          <a:p>
            <a:pPr indent="0" lvl="0" marL="0" rtl="0" algn="l">
              <a:spcBef>
                <a:spcPts val="0"/>
              </a:spcBef>
              <a:spcAft>
                <a:spcPts val="0"/>
              </a:spcAft>
              <a:buNone/>
            </a:pPr>
            <a:r>
              <a:t/>
            </a:r>
            <a:endParaRPr sz="1800">
              <a:solidFill>
                <a:schemeClr val="dk1"/>
              </a:solidFill>
              <a:latin typeface="Times New Roman"/>
              <a:ea typeface="Times New Roman"/>
              <a:cs typeface="Times New Roman"/>
              <a:sym typeface="Times New Roman"/>
            </a:endParaRPr>
          </a:p>
          <a:p>
            <a:pPr indent="0" lvl="0" marL="0" rtl="0" algn="l">
              <a:spcBef>
                <a:spcPts val="0"/>
              </a:spcBef>
              <a:spcAft>
                <a:spcPts val="0"/>
              </a:spcAft>
              <a:buNone/>
            </a:pPr>
            <a:r>
              <a:t/>
            </a:r>
            <a:endParaRPr sz="1800">
              <a:solidFill>
                <a:schemeClr val="dk1"/>
              </a:solidFill>
              <a:latin typeface="Times New Roman"/>
              <a:ea typeface="Times New Roman"/>
              <a:cs typeface="Times New Roman"/>
              <a:sym typeface="Times New Roman"/>
            </a:endParaRPr>
          </a:p>
          <a:p>
            <a:pPr indent="0" lvl="0" marL="0" rtl="0" algn="l">
              <a:spcBef>
                <a:spcPts val="0"/>
              </a:spcBef>
              <a:spcAft>
                <a:spcPts val="0"/>
              </a:spcAft>
              <a:buNone/>
            </a:pPr>
            <a:r>
              <a:rPr lang="en" sz="1800">
                <a:solidFill>
                  <a:schemeClr val="dk1"/>
                </a:solidFill>
                <a:latin typeface="Times New Roman"/>
                <a:ea typeface="Times New Roman"/>
                <a:cs typeface="Times New Roman"/>
                <a:sym typeface="Times New Roman"/>
              </a:rPr>
              <a:t>What do you notice?</a:t>
            </a:r>
            <a:endParaRPr sz="1800">
              <a:solidFill>
                <a:schemeClr val="dk1"/>
              </a:solidFill>
              <a:latin typeface="Times New Roman"/>
              <a:ea typeface="Times New Roman"/>
              <a:cs typeface="Times New Roman"/>
              <a:sym typeface="Times New Roman"/>
            </a:endParaRPr>
          </a:p>
          <a:p>
            <a:pPr indent="0" lvl="0" marL="0" rtl="0" algn="l">
              <a:spcBef>
                <a:spcPts val="0"/>
              </a:spcBef>
              <a:spcAft>
                <a:spcPts val="0"/>
              </a:spcAft>
              <a:buNone/>
            </a:pPr>
            <a:r>
              <a:rPr lang="en" sz="1800">
                <a:solidFill>
                  <a:schemeClr val="dk1"/>
                </a:solidFill>
                <a:latin typeface="Times New Roman"/>
                <a:ea typeface="Times New Roman"/>
                <a:cs typeface="Times New Roman"/>
                <a:sym typeface="Times New Roman"/>
              </a:rPr>
              <a:t>What do you wonder?</a:t>
            </a:r>
            <a:endParaRPr sz="1800">
              <a:solidFill>
                <a:schemeClr val="dk1"/>
              </a:solidFill>
              <a:latin typeface="Times New Roman"/>
              <a:ea typeface="Times New Roman"/>
              <a:cs typeface="Times New Roman"/>
              <a:sym typeface="Times New Roman"/>
            </a:endParaRPr>
          </a:p>
          <a:p>
            <a:pPr indent="0" lvl="0" marL="0" rtl="0" algn="l">
              <a:spcBef>
                <a:spcPts val="0"/>
              </a:spcBef>
              <a:spcAft>
                <a:spcPts val="0"/>
              </a:spcAft>
              <a:buNone/>
            </a:pPr>
            <a:r>
              <a:t/>
            </a:r>
            <a:endParaRPr sz="1800">
              <a:solidFill>
                <a:schemeClr val="dk1"/>
              </a:solidFill>
              <a:latin typeface="Times New Roman"/>
              <a:ea typeface="Times New Roman"/>
              <a:cs typeface="Times New Roman"/>
              <a:sym typeface="Times New Roman"/>
            </a:endParaRPr>
          </a:p>
          <a:p>
            <a:pPr indent="0" lvl="0" marL="0" rtl="0" algn="l">
              <a:spcBef>
                <a:spcPts val="0"/>
              </a:spcBef>
              <a:spcAft>
                <a:spcPts val="0"/>
              </a:spcAft>
              <a:buNone/>
            </a:pPr>
            <a:r>
              <a:rPr lang="en" sz="1800">
                <a:solidFill>
                  <a:schemeClr val="dk1"/>
                </a:solidFill>
                <a:latin typeface="Times New Roman"/>
                <a:ea typeface="Times New Roman"/>
                <a:cs typeface="Times New Roman"/>
                <a:sym typeface="Times New Roman"/>
              </a:rPr>
              <a:t>Share your ideas with your table, and with the class.</a:t>
            </a:r>
            <a:endParaRPr sz="1800">
              <a:solidFill>
                <a:schemeClr val="dk1"/>
              </a:solidFill>
              <a:latin typeface="Times New Roman"/>
              <a:ea typeface="Times New Roman"/>
              <a:cs typeface="Times New Roman"/>
              <a:sym typeface="Times New Roman"/>
            </a:endParaRPr>
          </a:p>
          <a:p>
            <a:pPr indent="0" lvl="0" marL="0" rtl="0" algn="l">
              <a:spcBef>
                <a:spcPts val="0"/>
              </a:spcBef>
              <a:spcAft>
                <a:spcPts val="0"/>
              </a:spcAft>
              <a:buNone/>
            </a:pPr>
            <a:r>
              <a:t/>
            </a:r>
            <a:endParaRPr sz="1800">
              <a:solidFill>
                <a:schemeClr val="dk1"/>
              </a:solidFill>
              <a:latin typeface="Times New Roman"/>
              <a:ea typeface="Times New Roman"/>
              <a:cs typeface="Times New Roman"/>
              <a:sym typeface="Times New Roman"/>
            </a:endParaRPr>
          </a:p>
          <a:p>
            <a:pPr indent="0" lvl="0" marL="0" rtl="0" algn="l">
              <a:spcBef>
                <a:spcPts val="0"/>
              </a:spcBef>
              <a:spcAft>
                <a:spcPts val="0"/>
              </a:spcAft>
              <a:buNone/>
            </a:pPr>
            <a:r>
              <a:rPr lang="en" sz="1800">
                <a:solidFill>
                  <a:schemeClr val="dk1"/>
                </a:solidFill>
                <a:latin typeface="Times New Roman"/>
                <a:ea typeface="Times New Roman"/>
                <a:cs typeface="Times New Roman"/>
                <a:sym typeface="Times New Roman"/>
              </a:rPr>
              <a:t> </a:t>
            </a:r>
            <a:endParaRPr sz="1800">
              <a:solidFill>
                <a:schemeClr val="dk1"/>
              </a:solidFill>
              <a:latin typeface="Times New Roman"/>
              <a:ea typeface="Times New Roman"/>
              <a:cs typeface="Times New Roman"/>
              <a:sym typeface="Times New Roman"/>
            </a:endParaRPr>
          </a:p>
        </p:txBody>
      </p:sp>
      <p:pic>
        <p:nvPicPr>
          <p:cNvPr id="110" name="Google Shape;110;p21"/>
          <p:cNvPicPr preferRelativeResize="0"/>
          <p:nvPr/>
        </p:nvPicPr>
        <p:blipFill>
          <a:blip r:embed="rId4">
            <a:alphaModFix/>
          </a:blip>
          <a:stretch>
            <a:fillRect/>
          </a:stretch>
        </p:blipFill>
        <p:spPr>
          <a:xfrm>
            <a:off x="5030475" y="2270801"/>
            <a:ext cx="2015800" cy="1805702"/>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